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9" r:id="rId3"/>
    <p:sldId id="258" r:id="rId4"/>
    <p:sldId id="260" r:id="rId5"/>
    <p:sldId id="261" r:id="rId6"/>
    <p:sldId id="263" r:id="rId7"/>
    <p:sldId id="262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619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58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627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79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60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7829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37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57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23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11/2/2023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195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29" r:id="rId6"/>
    <p:sldLayoutId id="2147483725" r:id="rId7"/>
    <p:sldLayoutId id="2147483726" r:id="rId8"/>
    <p:sldLayoutId id="2147483727" r:id="rId9"/>
    <p:sldLayoutId id="2147483728" r:id="rId10"/>
    <p:sldLayoutId id="2147483730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hite arrows painted on the asphalt">
            <a:extLst>
              <a:ext uri="{FF2B5EF4-FFF2-40B4-BE49-F238E27FC236}">
                <a16:creationId xmlns:a16="http://schemas.microsoft.com/office/drawing/2014/main" id="{B63EBF9B-7519-354F-0715-C260E27417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41" b="14173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 useBgFill="1">
        <p:nvSpPr>
          <p:cNvPr id="20" name="Oval 19">
            <a:extLst>
              <a:ext uri="{FF2B5EF4-FFF2-40B4-BE49-F238E27FC236}">
                <a16:creationId xmlns:a16="http://schemas.microsoft.com/office/drawing/2014/main" id="{07F1F8E1-08C9-4C32-8CD0-F0DEB444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4197"/>
            <a:ext cx="4629606" cy="4629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0C9E6-1016-3494-D39A-4A7850B84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2211978"/>
            <a:ext cx="3535679" cy="1425728"/>
          </a:xfrm>
        </p:spPr>
        <p:txBody>
          <a:bodyPr anchor="b">
            <a:normAutofit/>
          </a:bodyPr>
          <a:lstStyle/>
          <a:p>
            <a:pPr algn="ctr"/>
            <a:r>
              <a:rPr lang="en-SG"/>
              <a:t>Path Planning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43741-9502-9268-54A4-1124FFDAE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9360"/>
            <a:ext cx="3048000" cy="877585"/>
          </a:xfrm>
        </p:spPr>
        <p:txBody>
          <a:bodyPr>
            <a:normAutofit/>
          </a:bodyPr>
          <a:lstStyle/>
          <a:p>
            <a:pPr algn="ctr"/>
            <a:r>
              <a:rPr lang="en-SG" sz="1700"/>
              <a:t>Sim Justin</a:t>
            </a:r>
          </a:p>
          <a:p>
            <a:pPr algn="ctr"/>
            <a:r>
              <a:rPr lang="en-SG" sz="1700"/>
              <a:t>EE3305 Project 2 Presentation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108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C23FE-283F-FC23-FA25-E909C1C2A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The maze</a:t>
            </a:r>
          </a:p>
        </p:txBody>
      </p:sp>
      <p:pic>
        <p:nvPicPr>
          <p:cNvPr id="5" name="Content Placeholder 4" descr="A screenshot of a game&#10;&#10;Description automatically generated">
            <a:extLst>
              <a:ext uri="{FF2B5EF4-FFF2-40B4-BE49-F238E27FC236}">
                <a16:creationId xmlns:a16="http://schemas.microsoft.com/office/drawing/2014/main" id="{1CEBA3D2-5713-F6AC-8644-E0AB73075C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2" t="7751" r="24536" b="7439"/>
          <a:stretch/>
        </p:blipFill>
        <p:spPr>
          <a:xfrm>
            <a:off x="3819525" y="2118392"/>
            <a:ext cx="4448176" cy="4157046"/>
          </a:xfrm>
        </p:spPr>
      </p:pic>
    </p:spTree>
    <p:extLst>
      <p:ext uri="{BB962C8B-B14F-4D97-AF65-F5344CB8AC3E}">
        <p14:creationId xmlns:p14="http://schemas.microsoft.com/office/powerpoint/2010/main" val="2210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E086D-93E4-3E1F-0C09-A7BCDCCEC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Changes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3B29B-0EF3-99F3-686A-621A444D4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SG" dirty="0"/>
              <a:t>Locomotion: Heading Correction Priority</a:t>
            </a:r>
          </a:p>
          <a:p>
            <a:r>
              <a:rPr lang="en-SG" dirty="0"/>
              <a:t>Reduced Linear Velocity when Turning </a:t>
            </a:r>
            <a:r>
              <a:rPr lang="en-SG" dirty="0">
                <a:sym typeface="Wingdings" panose="05000000000000000000" pitchFamily="2" charset="2"/>
              </a:rPr>
              <a:t> Sharper Turns</a:t>
            </a:r>
          </a:p>
          <a:p>
            <a:r>
              <a:rPr lang="en-SG" dirty="0">
                <a:sym typeface="Wingdings" panose="05000000000000000000" pitchFamily="2" charset="2"/>
              </a:rPr>
              <a:t>Reduce U-Turn Overshooting</a:t>
            </a:r>
          </a:p>
          <a:p>
            <a:pPr marL="0" indent="0">
              <a:buNone/>
            </a:pPr>
            <a:endParaRPr lang="en-SG" dirty="0"/>
          </a:p>
          <a:p>
            <a:pPr marL="342900" indent="-342900">
              <a:buFont typeface="+mj-lt"/>
              <a:buAutoNum type="arabicPeriod" startAt="2"/>
            </a:pPr>
            <a:r>
              <a:rPr lang="en-SG" dirty="0"/>
              <a:t>Path Planning: Diagonal Path Generation</a:t>
            </a:r>
          </a:p>
          <a:p>
            <a:r>
              <a:rPr lang="en-SG" dirty="0"/>
              <a:t>Diagonal Path </a:t>
            </a:r>
            <a:r>
              <a:rPr lang="en-SG" dirty="0">
                <a:sym typeface="Wingdings" panose="05000000000000000000" pitchFamily="2" charset="2"/>
              </a:rPr>
              <a:t> Increased Efficiency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155861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1ED56-3831-0234-AB6C-5FF22A078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Heading correction priority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CBB9E-D68D-DDA3-D840-7C44BBD18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If (Error Angle &gt; Setpoint): Decrease Linear Velocity</a:t>
            </a:r>
          </a:p>
        </p:txBody>
      </p:sp>
      <p:pic>
        <p:nvPicPr>
          <p:cNvPr id="4" name="Heading Correction Priority">
            <a:hlinkClick r:id="" action="ppaction://media"/>
            <a:extLst>
              <a:ext uri="{FF2B5EF4-FFF2-40B4-BE49-F238E27FC236}">
                <a16:creationId xmlns:a16="http://schemas.microsoft.com/office/drawing/2014/main" id="{0051CA04-45FA-D9D9-1B75-BB0510FB93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7739" t="19909" r="39440" b="45734"/>
          <a:stretch/>
        </p:blipFill>
        <p:spPr>
          <a:xfrm>
            <a:off x="2994671" y="2903968"/>
            <a:ext cx="6202658" cy="365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62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173FD-F22B-EAEE-46AA-1E13A4420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Diagonal path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29FD8-DC5B-05B6-9EA8-C368F4A15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Check both walls of diagonal taken, check corresponding walls of target cell</a:t>
            </a:r>
          </a:p>
          <a:p>
            <a:pPr lvl="2"/>
            <a:r>
              <a:rPr lang="en-SG" sz="1800" dirty="0"/>
              <a:t>If 4 walls absent, go diagonally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BFCD6BA-5FAE-674E-899F-9C22DB2FAB33}"/>
              </a:ext>
            </a:extLst>
          </p:cNvPr>
          <p:cNvGrpSpPr/>
          <p:nvPr/>
        </p:nvGrpSpPr>
        <p:grpSpPr>
          <a:xfrm>
            <a:off x="4724400" y="3587496"/>
            <a:ext cx="2743200" cy="1828800"/>
            <a:chOff x="2967487" y="3623094"/>
            <a:chExt cx="2743200" cy="1828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F0FA024-F1D6-D857-F228-D690C231AB04}"/>
                </a:ext>
              </a:extLst>
            </p:cNvPr>
            <p:cNvSpPr/>
            <p:nvPr/>
          </p:nvSpPr>
          <p:spPr>
            <a:xfrm>
              <a:off x="2967487" y="3623094"/>
              <a:ext cx="914400" cy="914400"/>
            </a:xfrm>
            <a:prstGeom prst="rect">
              <a:avLst/>
            </a:prstGeom>
            <a:solidFill>
              <a:schemeClr val="bg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885FD7B-F02F-A8D1-2018-9F2B6989F749}"/>
                </a:ext>
              </a:extLst>
            </p:cNvPr>
            <p:cNvSpPr/>
            <p:nvPr/>
          </p:nvSpPr>
          <p:spPr>
            <a:xfrm>
              <a:off x="3881887" y="3623094"/>
              <a:ext cx="914400" cy="914400"/>
            </a:xfrm>
            <a:prstGeom prst="rect">
              <a:avLst/>
            </a:prstGeom>
            <a:solidFill>
              <a:schemeClr val="bg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AE5862E-80E2-5492-186D-7753B1C780D7}"/>
                </a:ext>
              </a:extLst>
            </p:cNvPr>
            <p:cNvSpPr/>
            <p:nvPr/>
          </p:nvSpPr>
          <p:spPr>
            <a:xfrm>
              <a:off x="4796287" y="3623094"/>
              <a:ext cx="914400" cy="914400"/>
            </a:xfrm>
            <a:prstGeom prst="rect">
              <a:avLst/>
            </a:prstGeom>
            <a:solidFill>
              <a:schemeClr val="bg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93A9441-9838-008D-151E-34D879D080FB}"/>
                </a:ext>
              </a:extLst>
            </p:cNvPr>
            <p:cNvSpPr/>
            <p:nvPr/>
          </p:nvSpPr>
          <p:spPr>
            <a:xfrm>
              <a:off x="2967487" y="4537494"/>
              <a:ext cx="914400" cy="914400"/>
            </a:xfrm>
            <a:prstGeom prst="rect">
              <a:avLst/>
            </a:prstGeom>
            <a:solidFill>
              <a:schemeClr val="bg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AF7DF06-24D3-168D-A295-F0306F6844B9}"/>
                </a:ext>
              </a:extLst>
            </p:cNvPr>
            <p:cNvSpPr/>
            <p:nvPr/>
          </p:nvSpPr>
          <p:spPr>
            <a:xfrm>
              <a:off x="3881887" y="4537494"/>
              <a:ext cx="914400" cy="9144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857826B-B8A1-D9DA-D83A-CD74A406AD54}"/>
                </a:ext>
              </a:extLst>
            </p:cNvPr>
            <p:cNvSpPr/>
            <p:nvPr/>
          </p:nvSpPr>
          <p:spPr>
            <a:xfrm>
              <a:off x="4796287" y="4537494"/>
              <a:ext cx="914400" cy="914400"/>
            </a:xfrm>
            <a:prstGeom prst="rect">
              <a:avLst/>
            </a:prstGeom>
            <a:solidFill>
              <a:schemeClr val="bg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59E4E23-B09A-D16D-A0BB-599AE06560ED}"/>
                </a:ext>
              </a:extLst>
            </p:cNvPr>
            <p:cNvCxnSpPr/>
            <p:nvPr/>
          </p:nvCxnSpPr>
          <p:spPr>
            <a:xfrm>
              <a:off x="4796287" y="3623094"/>
              <a:ext cx="0" cy="914400"/>
            </a:xfrm>
            <a:prstGeom prst="line">
              <a:avLst/>
            </a:prstGeom>
            <a:ln w="57150">
              <a:solidFill>
                <a:schemeClr val="tx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99340599-D218-7195-133F-F70DEB2225E9}"/>
              </a:ext>
            </a:extLst>
          </p:cNvPr>
          <p:cNvSpPr/>
          <p:nvPr/>
        </p:nvSpPr>
        <p:spPr>
          <a:xfrm>
            <a:off x="4724400" y="3587496"/>
            <a:ext cx="914400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8DD4A0A-5AF8-F3A3-981B-1E2FADA3658D}"/>
              </a:ext>
            </a:extLst>
          </p:cNvPr>
          <p:cNvCxnSpPr/>
          <p:nvPr/>
        </p:nvCxnSpPr>
        <p:spPr>
          <a:xfrm>
            <a:off x="5638800" y="4501896"/>
            <a:ext cx="9144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B6E9EE-277E-3973-4EC5-2D2FA4EE33D4}"/>
              </a:ext>
            </a:extLst>
          </p:cNvPr>
          <p:cNvCxnSpPr/>
          <p:nvPr/>
        </p:nvCxnSpPr>
        <p:spPr>
          <a:xfrm>
            <a:off x="5638800" y="4501896"/>
            <a:ext cx="0" cy="9144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396471C-B3E9-CD29-212A-14B12B4D7E9B}"/>
              </a:ext>
            </a:extLst>
          </p:cNvPr>
          <p:cNvCxnSpPr/>
          <p:nvPr/>
        </p:nvCxnSpPr>
        <p:spPr>
          <a:xfrm flipV="1">
            <a:off x="5638800" y="3587496"/>
            <a:ext cx="0" cy="9144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7B1E1FF-B928-614E-07EF-C4E5621DB32F}"/>
              </a:ext>
            </a:extLst>
          </p:cNvPr>
          <p:cNvCxnSpPr/>
          <p:nvPr/>
        </p:nvCxnSpPr>
        <p:spPr>
          <a:xfrm>
            <a:off x="4724400" y="4501896"/>
            <a:ext cx="9144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88F96C75-2B30-81B4-C12E-467749C2A63D}"/>
              </a:ext>
            </a:extLst>
          </p:cNvPr>
          <p:cNvSpPr/>
          <p:nvPr/>
        </p:nvSpPr>
        <p:spPr>
          <a:xfrm>
            <a:off x="4728998" y="3587496"/>
            <a:ext cx="914400" cy="9144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E0B242A-09CA-67E7-1CFA-1209B63365D1}"/>
              </a:ext>
            </a:extLst>
          </p:cNvPr>
          <p:cNvCxnSpPr/>
          <p:nvPr/>
        </p:nvCxnSpPr>
        <p:spPr>
          <a:xfrm flipH="1" flipV="1">
            <a:off x="5181600" y="4044696"/>
            <a:ext cx="867183" cy="91440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F9535D5-243A-C31D-876B-4F183B3AD27E}"/>
              </a:ext>
            </a:extLst>
          </p:cNvPr>
          <p:cNvSpPr/>
          <p:nvPr/>
        </p:nvSpPr>
        <p:spPr>
          <a:xfrm>
            <a:off x="6557797" y="3587496"/>
            <a:ext cx="914400" cy="9144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63DC0B5-BF2F-DA3A-567F-71AF654512E1}"/>
              </a:ext>
            </a:extLst>
          </p:cNvPr>
          <p:cNvSpPr/>
          <p:nvPr/>
        </p:nvSpPr>
        <p:spPr>
          <a:xfrm>
            <a:off x="6554749" y="3587495"/>
            <a:ext cx="914400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FD021DA-0304-E864-992F-EA85020EA2D9}"/>
              </a:ext>
            </a:extLst>
          </p:cNvPr>
          <p:cNvCxnSpPr/>
          <p:nvPr/>
        </p:nvCxnSpPr>
        <p:spPr>
          <a:xfrm>
            <a:off x="6553200" y="4501896"/>
            <a:ext cx="0" cy="9144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DD5A9CE-7E1A-D763-AB27-757300552C95}"/>
              </a:ext>
            </a:extLst>
          </p:cNvPr>
          <p:cNvCxnSpPr/>
          <p:nvPr/>
        </p:nvCxnSpPr>
        <p:spPr>
          <a:xfrm>
            <a:off x="6553200" y="4501896"/>
            <a:ext cx="9144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86F5760-B385-CAF9-FF7A-732473FC18D4}"/>
              </a:ext>
            </a:extLst>
          </p:cNvPr>
          <p:cNvCxnSpPr>
            <a:cxnSpLocks/>
          </p:cNvCxnSpPr>
          <p:nvPr/>
        </p:nvCxnSpPr>
        <p:spPr>
          <a:xfrm flipV="1">
            <a:off x="6553200" y="3587495"/>
            <a:ext cx="4597" cy="91440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067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"/>
                            </p:stCondLst>
                            <p:childTnLst>
                              <p:par>
                                <p:cTn id="4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24" grpId="0" animBg="1"/>
      <p:bldP spid="24" grpId="1" animBg="1"/>
      <p:bldP spid="27" grpId="0" animBg="1"/>
      <p:bldP spid="3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C23FE-283F-FC23-FA25-E909C1C2A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No room for diagonal paths!</a:t>
            </a:r>
          </a:p>
        </p:txBody>
      </p:sp>
      <p:pic>
        <p:nvPicPr>
          <p:cNvPr id="5" name="Content Placeholder 4" descr="A screenshot of a game&#10;&#10;Description automatically generated">
            <a:extLst>
              <a:ext uri="{FF2B5EF4-FFF2-40B4-BE49-F238E27FC236}">
                <a16:creationId xmlns:a16="http://schemas.microsoft.com/office/drawing/2014/main" id="{1CEBA3D2-5713-F6AC-8644-E0AB73075C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2" t="7751" r="24536" b="7439"/>
          <a:stretch/>
        </p:blipFill>
        <p:spPr>
          <a:xfrm>
            <a:off x="3819525" y="2118392"/>
            <a:ext cx="4448176" cy="4157046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20F0E9A-6F0D-AE92-E52E-B05049A722D2}"/>
              </a:ext>
            </a:extLst>
          </p:cNvPr>
          <p:cNvSpPr/>
          <p:nvPr/>
        </p:nvSpPr>
        <p:spPr>
          <a:xfrm>
            <a:off x="7168896" y="5312664"/>
            <a:ext cx="795528" cy="7772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01336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173FD-F22B-EAEE-46AA-1E13A4420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Diagonal path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29FD8-DC5B-05B6-9EA8-C368F4A15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dirty="0"/>
              <a:t>Check both walls of diagonal taken, check corresponding walls of target cell</a:t>
            </a:r>
          </a:p>
          <a:p>
            <a:pPr lvl="2"/>
            <a:r>
              <a:rPr lang="en-SG" sz="1800" dirty="0"/>
              <a:t>If 4 walls absent, go diagonally</a:t>
            </a:r>
          </a:p>
        </p:txBody>
      </p:sp>
      <p:pic>
        <p:nvPicPr>
          <p:cNvPr id="5" name="Diagonal Path">
            <a:hlinkClick r:id="" action="ppaction://media"/>
            <a:extLst>
              <a:ext uri="{FF2B5EF4-FFF2-40B4-BE49-F238E27FC236}">
                <a16:creationId xmlns:a16="http://schemas.microsoft.com/office/drawing/2014/main" id="{534E942B-04D3-3955-7B1E-10C8564D0C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881" t="19922" r="15221" b="7616"/>
          <a:stretch/>
        </p:blipFill>
        <p:spPr>
          <a:xfrm>
            <a:off x="2972998" y="3236977"/>
            <a:ext cx="6246004" cy="349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457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1ED1D-11D5-3924-C2FD-689AC5008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Full Video</a:t>
            </a:r>
          </a:p>
        </p:txBody>
      </p:sp>
      <p:pic>
        <p:nvPicPr>
          <p:cNvPr id="4" name="EE3305 Project 2 Run">
            <a:hlinkClick r:id="" action="ppaction://media"/>
            <a:extLst>
              <a:ext uri="{FF2B5EF4-FFF2-40B4-BE49-F238E27FC236}">
                <a16:creationId xmlns:a16="http://schemas.microsoft.com/office/drawing/2014/main" id="{E48DBE18-4CEE-CA07-E2F2-AF02E535B8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0" b="-1"/>
          <a:stretch/>
        </p:blipFill>
        <p:spPr>
          <a:xfrm>
            <a:off x="2198964" y="2044459"/>
            <a:ext cx="7700410" cy="4312111"/>
          </a:xfrm>
        </p:spPr>
      </p:pic>
    </p:spTree>
    <p:extLst>
      <p:ext uri="{BB962C8B-B14F-4D97-AF65-F5344CB8AC3E}">
        <p14:creationId xmlns:p14="http://schemas.microsoft.com/office/powerpoint/2010/main" val="161655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106</Words>
  <Application>Microsoft Office PowerPoint</Application>
  <PresentationFormat>Widescreen</PresentationFormat>
  <Paragraphs>21</Paragraphs>
  <Slides>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Trade Gothic Next Cond</vt:lpstr>
      <vt:lpstr>Trade Gothic Next Light</vt:lpstr>
      <vt:lpstr>PortalVTI</vt:lpstr>
      <vt:lpstr>Path Planning</vt:lpstr>
      <vt:lpstr>The maze</vt:lpstr>
      <vt:lpstr>Changes made</vt:lpstr>
      <vt:lpstr>Heading correction priority</vt:lpstr>
      <vt:lpstr>Diagonal path generation</vt:lpstr>
      <vt:lpstr>No room for diagonal paths!</vt:lpstr>
      <vt:lpstr>Diagonal path generation</vt:lpstr>
      <vt:lpstr>Full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 Planning</dc:title>
  <dc:creator>sim justin</dc:creator>
  <cp:lastModifiedBy>sim justin</cp:lastModifiedBy>
  <cp:revision>19</cp:revision>
  <dcterms:created xsi:type="dcterms:W3CDTF">2023-11-01T14:50:05Z</dcterms:created>
  <dcterms:modified xsi:type="dcterms:W3CDTF">2023-11-02T06:04:09Z</dcterms:modified>
</cp:coreProperties>
</file>

<file path=docProps/thumbnail.jpeg>
</file>